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9" autoAdjust="0"/>
    <p:restoredTop sz="94660"/>
  </p:normalViewPr>
  <p:slideViewPr>
    <p:cSldViewPr snapToGrid="0">
      <p:cViewPr varScale="1">
        <p:scale>
          <a:sx n="39" d="100"/>
          <a:sy n="39" d="100"/>
        </p:scale>
        <p:origin x="67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C4ED-FEBD-431A-8ADF-4564ACBBFCB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EF8-2304-4865-9367-71BD2735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5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C4ED-FEBD-431A-8ADF-4564ACBBFCB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EF8-2304-4865-9367-71BD2735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0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C4ED-FEBD-431A-8ADF-4564ACBBFCB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EF8-2304-4865-9367-71BD2735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6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C4ED-FEBD-431A-8ADF-4564ACBBFCB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EF8-2304-4865-9367-71BD2735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48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C4ED-FEBD-431A-8ADF-4564ACBBFCB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EF8-2304-4865-9367-71BD2735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5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C4ED-FEBD-431A-8ADF-4564ACBBFCB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EF8-2304-4865-9367-71BD2735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54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C4ED-FEBD-431A-8ADF-4564ACBBFCB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EF8-2304-4865-9367-71BD2735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43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C4ED-FEBD-431A-8ADF-4564ACBBFCB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EF8-2304-4865-9367-71BD2735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C4ED-FEBD-431A-8ADF-4564ACBBFCB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EF8-2304-4865-9367-71BD2735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80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C4ED-FEBD-431A-8ADF-4564ACBBFCB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EF8-2304-4865-9367-71BD2735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76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C4ED-FEBD-431A-8ADF-4564ACBBFCB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EF8-2304-4865-9367-71BD2735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1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FC4ED-FEBD-431A-8ADF-4564ACBBFCB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F2EF8-2304-4865-9367-71BD2735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9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1086" y="1644877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Nonviolence Means…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86382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557" y="0"/>
            <a:ext cx="4814887" cy="6858000"/>
          </a:xfrm>
        </p:spPr>
      </p:pic>
    </p:spTree>
    <p:extLst>
      <p:ext uri="{BB962C8B-B14F-4D97-AF65-F5344CB8AC3E}">
        <p14:creationId xmlns:p14="http://schemas.microsoft.com/office/powerpoint/2010/main" val="25330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23" y="0"/>
            <a:ext cx="4855755" cy="6916210"/>
          </a:xfrm>
        </p:spPr>
      </p:pic>
    </p:spTree>
    <p:extLst>
      <p:ext uri="{BB962C8B-B14F-4D97-AF65-F5344CB8AC3E}">
        <p14:creationId xmlns:p14="http://schemas.microsoft.com/office/powerpoint/2010/main" val="1576790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3" y="32044"/>
            <a:ext cx="4789714" cy="6822147"/>
          </a:xfrm>
        </p:spPr>
      </p:pic>
    </p:spTree>
    <p:extLst>
      <p:ext uri="{BB962C8B-B14F-4D97-AF65-F5344CB8AC3E}">
        <p14:creationId xmlns:p14="http://schemas.microsoft.com/office/powerpoint/2010/main" val="159389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86" y="1034"/>
            <a:ext cx="4855028" cy="6915175"/>
          </a:xfrm>
        </p:spPr>
      </p:pic>
    </p:spTree>
    <p:extLst>
      <p:ext uri="{BB962C8B-B14F-4D97-AF65-F5344CB8AC3E}">
        <p14:creationId xmlns:p14="http://schemas.microsoft.com/office/powerpoint/2010/main" val="338971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72" y="-17442"/>
            <a:ext cx="4833257" cy="6884167"/>
          </a:xfrm>
        </p:spPr>
      </p:pic>
    </p:spTree>
    <p:extLst>
      <p:ext uri="{BB962C8B-B14F-4D97-AF65-F5344CB8AC3E}">
        <p14:creationId xmlns:p14="http://schemas.microsoft.com/office/powerpoint/2010/main" val="421380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90" y="-1"/>
            <a:ext cx="4850221" cy="6908329"/>
          </a:xfrm>
        </p:spPr>
      </p:pic>
    </p:spTree>
    <p:extLst>
      <p:ext uri="{BB962C8B-B14F-4D97-AF65-F5344CB8AC3E}">
        <p14:creationId xmlns:p14="http://schemas.microsoft.com/office/powerpoint/2010/main" val="155964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557" y="0"/>
            <a:ext cx="4814886" cy="6858000"/>
          </a:xfrm>
        </p:spPr>
      </p:pic>
    </p:spTree>
    <p:extLst>
      <p:ext uri="{BB962C8B-B14F-4D97-AF65-F5344CB8AC3E}">
        <p14:creationId xmlns:p14="http://schemas.microsoft.com/office/powerpoint/2010/main" val="13626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557" y="21771"/>
            <a:ext cx="4814887" cy="6858000"/>
          </a:xfrm>
        </p:spPr>
      </p:pic>
    </p:spTree>
    <p:extLst>
      <p:ext uri="{BB962C8B-B14F-4D97-AF65-F5344CB8AC3E}">
        <p14:creationId xmlns:p14="http://schemas.microsoft.com/office/powerpoint/2010/main" val="3928406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08" y="0"/>
            <a:ext cx="4833984" cy="6885201"/>
          </a:xfrm>
        </p:spPr>
      </p:pic>
    </p:spTree>
    <p:extLst>
      <p:ext uri="{BB962C8B-B14F-4D97-AF65-F5344CB8AC3E}">
        <p14:creationId xmlns:p14="http://schemas.microsoft.com/office/powerpoint/2010/main" val="145332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72" y="1034"/>
            <a:ext cx="4833256" cy="6884166"/>
          </a:xfrm>
        </p:spPr>
      </p:pic>
    </p:spTree>
    <p:extLst>
      <p:ext uri="{BB962C8B-B14F-4D97-AF65-F5344CB8AC3E}">
        <p14:creationId xmlns:p14="http://schemas.microsoft.com/office/powerpoint/2010/main" val="3641527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3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Nonviolence Means…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Nonviolence Means…</dc:title>
  <dc:creator>Peter Bergel</dc:creator>
  <cp:lastModifiedBy>Peter Bergel</cp:lastModifiedBy>
  <cp:revision>4</cp:revision>
  <dcterms:created xsi:type="dcterms:W3CDTF">2021-09-13T06:46:34Z</dcterms:created>
  <dcterms:modified xsi:type="dcterms:W3CDTF">2021-09-13T23:26:43Z</dcterms:modified>
</cp:coreProperties>
</file>